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5" r:id="rId1"/>
  </p:sldMasterIdLst>
  <p:notesMasterIdLst>
    <p:notesMasterId r:id="rId26"/>
  </p:notesMasterIdLst>
  <p:handoutMasterIdLst>
    <p:handoutMasterId r:id="rId27"/>
  </p:handoutMasterIdLst>
  <p:sldIdLst>
    <p:sldId id="850" r:id="rId2"/>
    <p:sldId id="886" r:id="rId3"/>
    <p:sldId id="899" r:id="rId4"/>
    <p:sldId id="889" r:id="rId5"/>
    <p:sldId id="890" r:id="rId6"/>
    <p:sldId id="891" r:id="rId7"/>
    <p:sldId id="892" r:id="rId8"/>
    <p:sldId id="897" r:id="rId9"/>
    <p:sldId id="893" r:id="rId10"/>
    <p:sldId id="894" r:id="rId11"/>
    <p:sldId id="895" r:id="rId12"/>
    <p:sldId id="896" r:id="rId13"/>
    <p:sldId id="898" r:id="rId14"/>
    <p:sldId id="900" r:id="rId15"/>
    <p:sldId id="901" r:id="rId16"/>
    <p:sldId id="902" r:id="rId17"/>
    <p:sldId id="903" r:id="rId18"/>
    <p:sldId id="905" r:id="rId19"/>
    <p:sldId id="906" r:id="rId20"/>
    <p:sldId id="907" r:id="rId21"/>
    <p:sldId id="908" r:id="rId22"/>
    <p:sldId id="909" r:id="rId23"/>
    <p:sldId id="910" r:id="rId24"/>
    <p:sldId id="911" r:id="rId25"/>
  </p:sldIdLst>
  <p:sldSz cx="9906000" cy="6858000" type="A4"/>
  <p:notesSz cx="6881813" cy="10002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527">
          <p15:clr>
            <a:srgbClr val="A4A3A4"/>
          </p15:clr>
        </p15:guide>
        <p15:guide id="4" pos="172">
          <p15:clr>
            <a:srgbClr val="A4A3A4"/>
          </p15:clr>
        </p15:guide>
        <p15:guide id="5" pos="262">
          <p15:clr>
            <a:srgbClr val="A4A3A4"/>
          </p15:clr>
        </p15:guide>
        <p15:guide id="6" pos="60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1">
          <p15:clr>
            <a:srgbClr val="A4A3A4"/>
          </p15:clr>
        </p15:guide>
        <p15:guide id="2" pos="216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33CC"/>
    <a:srgbClr val="FF9900"/>
    <a:srgbClr val="6C3B0A"/>
    <a:srgbClr val="C75F09"/>
    <a:srgbClr val="0000FF"/>
    <a:srgbClr val="9933FF"/>
    <a:srgbClr val="FFFFFF"/>
    <a:srgbClr val="FF66FF"/>
    <a:srgbClr val="E9E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9638" autoAdjust="0"/>
  </p:normalViewPr>
  <p:slideViewPr>
    <p:cSldViewPr>
      <p:cViewPr varScale="1">
        <p:scale>
          <a:sx n="115" d="100"/>
          <a:sy n="115" d="100"/>
        </p:scale>
        <p:origin x="1338" y="102"/>
      </p:cViewPr>
      <p:guideLst>
        <p:guide orient="horz" pos="618"/>
        <p:guide orient="horz" pos="4065"/>
        <p:guide orient="horz" pos="527"/>
        <p:guide pos="172"/>
        <p:guide pos="262"/>
        <p:guide pos="6068"/>
      </p:guideLst>
    </p:cSldViewPr>
  </p:slideViewPr>
  <p:outlineViewPr>
    <p:cViewPr>
      <p:scale>
        <a:sx n="33" d="100"/>
        <a:sy n="33" d="100"/>
      </p:scale>
      <p:origin x="0" y="19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7668"/>
    </p:cViewPr>
  </p:sorterViewPr>
  <p:notesViewPr>
    <p:cSldViewPr>
      <p:cViewPr varScale="1">
        <p:scale>
          <a:sx n="77" d="100"/>
          <a:sy n="77" d="100"/>
        </p:scale>
        <p:origin x="-2904" y="-114"/>
      </p:cViewPr>
      <p:guideLst>
        <p:guide orient="horz" pos="3151"/>
        <p:guide pos="21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주호" userId="e1f5f2c4c6aae564" providerId="LiveId" clId="{1DFD48C1-3F5C-4351-A860-2368223250E0}"/>
    <pc:docChg chg="undo redo custSel addSld delSld modSld sldOrd">
      <pc:chgData name="주호" userId="e1f5f2c4c6aae564" providerId="LiveId" clId="{1DFD48C1-3F5C-4351-A860-2368223250E0}" dt="2020-09-21T14:41:57.257" v="3996"/>
      <pc:docMkLst>
        <pc:docMk/>
      </pc:docMkLst>
      <pc:sldChg chg="modSp mod ord">
        <pc:chgData name="주호" userId="e1f5f2c4c6aae564" providerId="LiveId" clId="{1DFD48C1-3F5C-4351-A860-2368223250E0}" dt="2020-09-21T11:17:17.837" v="759" actId="207"/>
        <pc:sldMkLst>
          <pc:docMk/>
          <pc:sldMk cId="2418864056" sldId="850"/>
        </pc:sldMkLst>
        <pc:spChg chg="mod">
          <ac:chgData name="주호" userId="e1f5f2c4c6aae564" providerId="LiveId" clId="{1DFD48C1-3F5C-4351-A860-2368223250E0}" dt="2020-09-21T11:17:17.837" v="759" actId="207"/>
          <ac:spMkLst>
            <pc:docMk/>
            <pc:sldMk cId="2418864056" sldId="850"/>
            <ac:spMk id="3" creationId="{00000000-0000-0000-0000-000000000000}"/>
          </ac:spMkLst>
        </pc:spChg>
        <pc:spChg chg="mod">
          <ac:chgData name="주호" userId="e1f5f2c4c6aae564" providerId="LiveId" clId="{1DFD48C1-3F5C-4351-A860-2368223250E0}" dt="2020-09-21T10:08:19.718" v="723" actId="20577"/>
          <ac:spMkLst>
            <pc:docMk/>
            <pc:sldMk cId="2418864056" sldId="850"/>
            <ac:spMk id="4" creationId="{ED8E3625-C0E7-4E5A-8432-E6E8372A1490}"/>
          </ac:spMkLst>
        </pc:spChg>
      </pc:sldChg>
      <pc:sldChg chg="modSp mod">
        <pc:chgData name="주호" userId="e1f5f2c4c6aae564" providerId="LiveId" clId="{1DFD48C1-3F5C-4351-A860-2368223250E0}" dt="2020-09-21T12:36:35.072" v="2457" actId="20577"/>
        <pc:sldMkLst>
          <pc:docMk/>
          <pc:sldMk cId="2809457889" sldId="886"/>
        </pc:sldMkLst>
        <pc:spChg chg="mod">
          <ac:chgData name="주호" userId="e1f5f2c4c6aae564" providerId="LiveId" clId="{1DFD48C1-3F5C-4351-A860-2368223250E0}" dt="2020-09-21T12:36:35.072" v="2457" actId="20577"/>
          <ac:spMkLst>
            <pc:docMk/>
            <pc:sldMk cId="2809457889" sldId="886"/>
            <ac:spMk id="5" creationId="{8D5B6F4E-FA52-4EC0-A4E6-5CCD1F0031CD}"/>
          </ac:spMkLst>
        </pc:spChg>
      </pc:sldChg>
      <pc:sldChg chg="addSp delSp modSp mod">
        <pc:chgData name="주호" userId="e1f5f2c4c6aae564" providerId="LiveId" clId="{1DFD48C1-3F5C-4351-A860-2368223250E0}" dt="2020-09-21T12:36:56.014" v="2459" actId="1076"/>
        <pc:sldMkLst>
          <pc:docMk/>
          <pc:sldMk cId="622818771" sldId="887"/>
        </pc:sldMkLst>
        <pc:spChg chg="mod">
          <ac:chgData name="주호" userId="e1f5f2c4c6aae564" providerId="LiveId" clId="{1DFD48C1-3F5C-4351-A860-2368223250E0}" dt="2020-09-21T12:07:30.083" v="2112"/>
          <ac:spMkLst>
            <pc:docMk/>
            <pc:sldMk cId="622818771" sldId="887"/>
            <ac:spMk id="2" creationId="{00000000-0000-0000-0000-000000000000}"/>
          </ac:spMkLst>
        </pc:spChg>
        <pc:spChg chg="mod">
          <ac:chgData name="주호" userId="e1f5f2c4c6aae564" providerId="LiveId" clId="{1DFD48C1-3F5C-4351-A860-2368223250E0}" dt="2020-09-21T12:36:50.442" v="2458" actId="1076"/>
          <ac:spMkLst>
            <pc:docMk/>
            <pc:sldMk cId="622818771" sldId="887"/>
            <ac:spMk id="5" creationId="{8D5B6F4E-FA52-4EC0-A4E6-5CCD1F0031CD}"/>
          </ac:spMkLst>
        </pc:spChg>
        <pc:picChg chg="add del mod">
          <ac:chgData name="주호" userId="e1f5f2c4c6aae564" providerId="LiveId" clId="{1DFD48C1-3F5C-4351-A860-2368223250E0}" dt="2020-09-21T12:34:28.215" v="2417" actId="478"/>
          <ac:picMkLst>
            <pc:docMk/>
            <pc:sldMk cId="622818771" sldId="887"/>
            <ac:picMk id="3" creationId="{AE8BC43D-E904-48CC-B722-9363B12A4E2A}"/>
          </ac:picMkLst>
        </pc:picChg>
        <pc:picChg chg="add mod">
          <ac:chgData name="주호" userId="e1f5f2c4c6aae564" providerId="LiveId" clId="{1DFD48C1-3F5C-4351-A860-2368223250E0}" dt="2020-09-21T12:36:56.014" v="2459" actId="1076"/>
          <ac:picMkLst>
            <pc:docMk/>
            <pc:sldMk cId="622818771" sldId="887"/>
            <ac:picMk id="4" creationId="{AF8C3349-2841-4316-9074-739F8C448933}"/>
          </ac:picMkLst>
        </pc:picChg>
      </pc:sldChg>
      <pc:sldChg chg="addSp delSp modSp mod">
        <pc:chgData name="주호" userId="e1f5f2c4c6aae564" providerId="LiveId" clId="{1DFD48C1-3F5C-4351-A860-2368223250E0}" dt="2020-09-21T13:11:37.111" v="3356"/>
        <pc:sldMkLst>
          <pc:docMk/>
          <pc:sldMk cId="2146003414" sldId="888"/>
        </pc:sldMkLst>
        <pc:spChg chg="mod">
          <ac:chgData name="주호" userId="e1f5f2c4c6aae564" providerId="LiveId" clId="{1DFD48C1-3F5C-4351-A860-2368223250E0}" dt="2020-09-21T13:11:37.111" v="3356"/>
          <ac:spMkLst>
            <pc:docMk/>
            <pc:sldMk cId="2146003414" sldId="888"/>
            <ac:spMk id="5" creationId="{8D5B6F4E-FA52-4EC0-A4E6-5CCD1F0031CD}"/>
          </ac:spMkLst>
        </pc:spChg>
        <pc:picChg chg="add del mod">
          <ac:chgData name="주호" userId="e1f5f2c4c6aae564" providerId="LiveId" clId="{1DFD48C1-3F5C-4351-A860-2368223250E0}" dt="2020-09-21T12:48:20.013" v="2979" actId="478"/>
          <ac:picMkLst>
            <pc:docMk/>
            <pc:sldMk cId="2146003414" sldId="888"/>
            <ac:picMk id="3" creationId="{D0621EF8-0534-469B-B645-0D40C042A823}"/>
          </ac:picMkLst>
        </pc:picChg>
        <pc:picChg chg="add mod">
          <ac:chgData name="주호" userId="e1f5f2c4c6aae564" providerId="LiveId" clId="{1DFD48C1-3F5C-4351-A860-2368223250E0}" dt="2020-09-21T12:48:57.789" v="2989" actId="1076"/>
          <ac:picMkLst>
            <pc:docMk/>
            <pc:sldMk cId="2146003414" sldId="888"/>
            <ac:picMk id="4" creationId="{F067DC01-B0C1-4D11-A648-ED315CB25B5A}"/>
          </ac:picMkLst>
        </pc:picChg>
        <pc:picChg chg="add mod">
          <ac:chgData name="주호" userId="e1f5f2c4c6aae564" providerId="LiveId" clId="{1DFD48C1-3F5C-4351-A860-2368223250E0}" dt="2020-09-21T12:49:06.610" v="2992" actId="1076"/>
          <ac:picMkLst>
            <pc:docMk/>
            <pc:sldMk cId="2146003414" sldId="888"/>
            <ac:picMk id="1026" creationId="{68E3E854-87A6-4E6C-AC2C-EE883B0D3146}"/>
          </ac:picMkLst>
        </pc:picChg>
      </pc:sldChg>
      <pc:sldChg chg="addSp delSp modSp mod">
        <pc:chgData name="주호" userId="e1f5f2c4c6aae564" providerId="LiveId" clId="{1DFD48C1-3F5C-4351-A860-2368223250E0}" dt="2020-09-19T15:59:32.989" v="692" actId="14100"/>
        <pc:sldMkLst>
          <pc:docMk/>
          <pc:sldMk cId="3094426375" sldId="889"/>
        </pc:sldMkLst>
        <pc:cxnChg chg="add del mod">
          <ac:chgData name="주호" userId="e1f5f2c4c6aae564" providerId="LiveId" clId="{1DFD48C1-3F5C-4351-A860-2368223250E0}" dt="2020-09-19T15:58:26.492" v="678"/>
          <ac:cxnSpMkLst>
            <pc:docMk/>
            <pc:sldMk cId="3094426375" sldId="889"/>
            <ac:cxnSpMk id="8" creationId="{CE6FE598-D266-41B8-8301-8E7504DF5EAD}"/>
          </ac:cxnSpMkLst>
        </pc:cxnChg>
        <pc:cxnChg chg="add mod">
          <ac:chgData name="주호" userId="e1f5f2c4c6aae564" providerId="LiveId" clId="{1DFD48C1-3F5C-4351-A860-2368223250E0}" dt="2020-09-19T15:58:34.653" v="681" actId="14100"/>
          <ac:cxnSpMkLst>
            <pc:docMk/>
            <pc:sldMk cId="3094426375" sldId="889"/>
            <ac:cxnSpMk id="9" creationId="{67FC97F4-6DA9-4D7D-9366-92D85167BDCD}"/>
          </ac:cxnSpMkLst>
        </pc:cxnChg>
        <pc:cxnChg chg="add mod">
          <ac:chgData name="주호" userId="e1f5f2c4c6aae564" providerId="LiveId" clId="{1DFD48C1-3F5C-4351-A860-2368223250E0}" dt="2020-09-19T15:58:39.589" v="683" actId="1076"/>
          <ac:cxnSpMkLst>
            <pc:docMk/>
            <pc:sldMk cId="3094426375" sldId="889"/>
            <ac:cxnSpMk id="11" creationId="{FF2577C2-3522-4CC1-85B7-66F4DABCB381}"/>
          </ac:cxnSpMkLst>
        </pc:cxnChg>
        <pc:cxnChg chg="add mod">
          <ac:chgData name="주호" userId="e1f5f2c4c6aae564" providerId="LiveId" clId="{1DFD48C1-3F5C-4351-A860-2368223250E0}" dt="2020-09-19T15:58:42.740" v="685" actId="1076"/>
          <ac:cxnSpMkLst>
            <pc:docMk/>
            <pc:sldMk cId="3094426375" sldId="889"/>
            <ac:cxnSpMk id="12" creationId="{6FFA9828-EB08-483B-8E28-F5D70DD12445}"/>
          </ac:cxnSpMkLst>
        </pc:cxnChg>
        <pc:cxnChg chg="add mod">
          <ac:chgData name="주호" userId="e1f5f2c4c6aae564" providerId="LiveId" clId="{1DFD48C1-3F5C-4351-A860-2368223250E0}" dt="2020-09-19T15:59:08.279" v="689" actId="14100"/>
          <ac:cxnSpMkLst>
            <pc:docMk/>
            <pc:sldMk cId="3094426375" sldId="889"/>
            <ac:cxnSpMk id="13" creationId="{07B64993-0FC5-4615-81A8-D7BCD6660F01}"/>
          </ac:cxnSpMkLst>
        </pc:cxnChg>
        <pc:cxnChg chg="add mod">
          <ac:chgData name="주호" userId="e1f5f2c4c6aae564" providerId="LiveId" clId="{1DFD48C1-3F5C-4351-A860-2368223250E0}" dt="2020-09-19T15:59:32.989" v="692" actId="14100"/>
          <ac:cxnSpMkLst>
            <pc:docMk/>
            <pc:sldMk cId="3094426375" sldId="889"/>
            <ac:cxnSpMk id="16" creationId="{9A9F6033-2D9A-4208-9117-BA32BE12C0AD}"/>
          </ac:cxnSpMkLst>
        </pc:cxnChg>
      </pc:sldChg>
      <pc:sldChg chg="modSp mod">
        <pc:chgData name="주호" userId="e1f5f2c4c6aae564" providerId="LiveId" clId="{1DFD48C1-3F5C-4351-A860-2368223250E0}" dt="2020-09-21T14:31:37.425" v="3500"/>
        <pc:sldMkLst>
          <pc:docMk/>
          <pc:sldMk cId="1325888211" sldId="890"/>
        </pc:sldMkLst>
        <pc:spChg chg="mod">
          <ac:chgData name="주호" userId="e1f5f2c4c6aae564" providerId="LiveId" clId="{1DFD48C1-3F5C-4351-A860-2368223250E0}" dt="2020-09-21T14:31:37.425" v="3500"/>
          <ac:spMkLst>
            <pc:docMk/>
            <pc:sldMk cId="1325888211" sldId="890"/>
            <ac:spMk id="8" creationId="{8D5B6F4E-FA52-4EC0-A4E6-5CCD1F0031CD}"/>
          </ac:spMkLst>
        </pc:spChg>
      </pc:sldChg>
      <pc:sldChg chg="modSp del mod">
        <pc:chgData name="주호" userId="e1f5f2c4c6aae564" providerId="LiveId" clId="{1DFD48C1-3F5C-4351-A860-2368223250E0}" dt="2020-09-21T12:36:19.328" v="2453" actId="47"/>
        <pc:sldMkLst>
          <pc:docMk/>
          <pc:sldMk cId="1210300043" sldId="891"/>
        </pc:sldMkLst>
        <pc:spChg chg="mod">
          <ac:chgData name="주호" userId="e1f5f2c4c6aae564" providerId="LiveId" clId="{1DFD48C1-3F5C-4351-A860-2368223250E0}" dt="2020-09-21T12:36:13.822" v="2452" actId="6549"/>
          <ac:spMkLst>
            <pc:docMk/>
            <pc:sldMk cId="1210300043" sldId="891"/>
            <ac:spMk id="5" creationId="{8D5B6F4E-FA52-4EC0-A4E6-5CCD1F0031CD}"/>
          </ac:spMkLst>
        </pc:spChg>
      </pc:sldChg>
      <pc:sldChg chg="addSp delSp modSp add mod">
        <pc:chgData name="주호" userId="e1f5f2c4c6aae564" providerId="LiveId" clId="{1DFD48C1-3F5C-4351-A860-2368223250E0}" dt="2020-09-21T12:35:49.823" v="2451"/>
        <pc:sldMkLst>
          <pc:docMk/>
          <pc:sldMk cId="499368153" sldId="892"/>
        </pc:sldMkLst>
        <pc:spChg chg="add mod">
          <ac:chgData name="주호" userId="e1f5f2c4c6aae564" providerId="LiveId" clId="{1DFD48C1-3F5C-4351-A860-2368223250E0}" dt="2020-09-21T12:35:49.823" v="2451"/>
          <ac:spMkLst>
            <pc:docMk/>
            <pc:sldMk cId="499368153" sldId="892"/>
            <ac:spMk id="3" creationId="{0F6D111C-EF5A-4C09-A048-42A5580727CA}"/>
          </ac:spMkLst>
        </pc:spChg>
        <pc:spChg chg="del mod">
          <ac:chgData name="주호" userId="e1f5f2c4c6aae564" providerId="LiveId" clId="{1DFD48C1-3F5C-4351-A860-2368223250E0}" dt="2020-09-21T12:15:00.721" v="2195" actId="478"/>
          <ac:spMkLst>
            <pc:docMk/>
            <pc:sldMk cId="499368153" sldId="892"/>
            <ac:spMk id="5" creationId="{8D5B6F4E-FA52-4EC0-A4E6-5CCD1F0031CD}"/>
          </ac:spMkLst>
        </pc:spChg>
        <pc:picChg chg="add del">
          <ac:chgData name="주호" userId="e1f5f2c4c6aae564" providerId="LiveId" clId="{1DFD48C1-3F5C-4351-A860-2368223250E0}" dt="2020-09-21T12:18:38.539" v="2277" actId="22"/>
          <ac:picMkLst>
            <pc:docMk/>
            <pc:sldMk cId="499368153" sldId="892"/>
            <ac:picMk id="4" creationId="{C4B4443C-0DEB-4FEA-8236-BE9A602D8AA9}"/>
          </ac:picMkLst>
        </pc:picChg>
        <pc:picChg chg="add del">
          <ac:chgData name="주호" userId="e1f5f2c4c6aae564" providerId="LiveId" clId="{1DFD48C1-3F5C-4351-A860-2368223250E0}" dt="2020-09-21T12:18:38.539" v="2277" actId="22"/>
          <ac:picMkLst>
            <pc:docMk/>
            <pc:sldMk cId="499368153" sldId="892"/>
            <ac:picMk id="10" creationId="{BE933A0C-6F14-42ED-9A9D-389141BF3D51}"/>
          </ac:picMkLst>
        </pc:picChg>
        <pc:picChg chg="add del">
          <ac:chgData name="주호" userId="e1f5f2c4c6aae564" providerId="LiveId" clId="{1DFD48C1-3F5C-4351-A860-2368223250E0}" dt="2020-09-21T12:18:38.539" v="2277" actId="22"/>
          <ac:picMkLst>
            <pc:docMk/>
            <pc:sldMk cId="499368153" sldId="892"/>
            <ac:picMk id="12" creationId="{D587A6AC-A257-4EF4-A69B-69AA397BCB3B}"/>
          </ac:picMkLst>
        </pc:picChg>
        <pc:picChg chg="add del">
          <ac:chgData name="주호" userId="e1f5f2c4c6aae564" providerId="LiveId" clId="{1DFD48C1-3F5C-4351-A860-2368223250E0}" dt="2020-09-21T12:18:40.727" v="2279" actId="22"/>
          <ac:picMkLst>
            <pc:docMk/>
            <pc:sldMk cId="499368153" sldId="892"/>
            <ac:picMk id="14" creationId="{BEDEF9FB-3906-47A6-8507-7AAE8A57CB5B}"/>
          </ac:picMkLst>
        </pc:picChg>
        <pc:picChg chg="add del">
          <ac:chgData name="주호" userId="e1f5f2c4c6aae564" providerId="LiveId" clId="{1DFD48C1-3F5C-4351-A860-2368223250E0}" dt="2020-09-21T12:18:40.727" v="2279" actId="22"/>
          <ac:picMkLst>
            <pc:docMk/>
            <pc:sldMk cId="499368153" sldId="892"/>
            <ac:picMk id="16" creationId="{D803E034-2E64-45B7-9FDE-FDE78E0397B7}"/>
          </ac:picMkLst>
        </pc:picChg>
        <pc:picChg chg="add del">
          <ac:chgData name="주호" userId="e1f5f2c4c6aae564" providerId="LiveId" clId="{1DFD48C1-3F5C-4351-A860-2368223250E0}" dt="2020-09-21T12:18:40.727" v="2279" actId="22"/>
          <ac:picMkLst>
            <pc:docMk/>
            <pc:sldMk cId="499368153" sldId="892"/>
            <ac:picMk id="18" creationId="{DC69B08B-7A1D-46DC-9878-E43FB6DE9E78}"/>
          </ac:picMkLst>
        </pc:picChg>
        <pc:picChg chg="add del">
          <ac:chgData name="주호" userId="e1f5f2c4c6aae564" providerId="LiveId" clId="{1DFD48C1-3F5C-4351-A860-2368223250E0}" dt="2020-09-21T12:18:44.209" v="2281" actId="22"/>
          <ac:picMkLst>
            <pc:docMk/>
            <pc:sldMk cId="499368153" sldId="892"/>
            <ac:picMk id="20" creationId="{46BE14B7-6E1B-42FE-BE15-64A9954FAB4C}"/>
          </ac:picMkLst>
        </pc:picChg>
        <pc:picChg chg="add del">
          <ac:chgData name="주호" userId="e1f5f2c4c6aae564" providerId="LiveId" clId="{1DFD48C1-3F5C-4351-A860-2368223250E0}" dt="2020-09-21T12:18:44.209" v="2281" actId="22"/>
          <ac:picMkLst>
            <pc:docMk/>
            <pc:sldMk cId="499368153" sldId="892"/>
            <ac:picMk id="22" creationId="{11DA1B3E-2E65-4075-AEBB-F7E34BB6ADA6}"/>
          </ac:picMkLst>
        </pc:picChg>
        <pc:picChg chg="add del">
          <ac:chgData name="주호" userId="e1f5f2c4c6aae564" providerId="LiveId" clId="{1DFD48C1-3F5C-4351-A860-2368223250E0}" dt="2020-09-21T12:18:44.209" v="2281" actId="22"/>
          <ac:picMkLst>
            <pc:docMk/>
            <pc:sldMk cId="499368153" sldId="892"/>
            <ac:picMk id="24" creationId="{3510C462-663D-4C18-94EC-EB00A44A75E3}"/>
          </ac:picMkLst>
        </pc:picChg>
        <pc:picChg chg="add mod">
          <ac:chgData name="주호" userId="e1f5f2c4c6aae564" providerId="LiveId" clId="{1DFD48C1-3F5C-4351-A860-2368223250E0}" dt="2020-09-21T12:20:32.709" v="2308" actId="1076"/>
          <ac:picMkLst>
            <pc:docMk/>
            <pc:sldMk cId="499368153" sldId="892"/>
            <ac:picMk id="26" creationId="{07110EC5-9394-43EF-AC78-9ED02EC857AC}"/>
          </ac:picMkLst>
        </pc:picChg>
        <pc:picChg chg="add mod">
          <ac:chgData name="주호" userId="e1f5f2c4c6aae564" providerId="LiveId" clId="{1DFD48C1-3F5C-4351-A860-2368223250E0}" dt="2020-09-21T12:20:32.709" v="2308" actId="1076"/>
          <ac:picMkLst>
            <pc:docMk/>
            <pc:sldMk cId="499368153" sldId="892"/>
            <ac:picMk id="28" creationId="{8A524B19-A111-4067-A832-57AA179F8F42}"/>
          </ac:picMkLst>
        </pc:picChg>
        <pc:picChg chg="add mod">
          <ac:chgData name="주호" userId="e1f5f2c4c6aae564" providerId="LiveId" clId="{1DFD48C1-3F5C-4351-A860-2368223250E0}" dt="2020-09-21T12:20:32.709" v="2308" actId="1076"/>
          <ac:picMkLst>
            <pc:docMk/>
            <pc:sldMk cId="499368153" sldId="892"/>
            <ac:picMk id="30" creationId="{4F45142A-6FE9-47F2-86FF-8E5C0EDB79D3}"/>
          </ac:picMkLst>
        </pc:picChg>
        <pc:picChg chg="add mod">
          <ac:chgData name="주호" userId="e1f5f2c4c6aae564" providerId="LiveId" clId="{1DFD48C1-3F5C-4351-A860-2368223250E0}" dt="2020-09-21T12:20:40.149" v="2309" actId="1076"/>
          <ac:picMkLst>
            <pc:docMk/>
            <pc:sldMk cId="499368153" sldId="892"/>
            <ac:picMk id="32" creationId="{8A7726B0-0962-4832-B34F-F65BAC849E1F}"/>
          </ac:picMkLst>
        </pc:picChg>
        <pc:picChg chg="add mod">
          <ac:chgData name="주호" userId="e1f5f2c4c6aae564" providerId="LiveId" clId="{1DFD48C1-3F5C-4351-A860-2368223250E0}" dt="2020-09-21T12:20:40.149" v="2309" actId="1076"/>
          <ac:picMkLst>
            <pc:docMk/>
            <pc:sldMk cId="499368153" sldId="892"/>
            <ac:picMk id="34" creationId="{BCCE0DDF-5E57-4A5E-8445-C2F12575F163}"/>
          </ac:picMkLst>
        </pc:picChg>
        <pc:picChg chg="add mod">
          <ac:chgData name="주호" userId="e1f5f2c4c6aae564" providerId="LiveId" clId="{1DFD48C1-3F5C-4351-A860-2368223250E0}" dt="2020-09-21T12:20:40.149" v="2309" actId="1076"/>
          <ac:picMkLst>
            <pc:docMk/>
            <pc:sldMk cId="499368153" sldId="892"/>
            <ac:picMk id="36" creationId="{509645A8-4F39-4E83-847D-8F2D94BFB31C}"/>
          </ac:picMkLst>
        </pc:picChg>
      </pc:sldChg>
      <pc:sldChg chg="add del">
        <pc:chgData name="주호" userId="e1f5f2c4c6aae564" providerId="LiveId" clId="{1DFD48C1-3F5C-4351-A860-2368223250E0}" dt="2020-09-21T11:30:45.239" v="1329" actId="47"/>
        <pc:sldMkLst>
          <pc:docMk/>
          <pc:sldMk cId="520405240" sldId="892"/>
        </pc:sldMkLst>
      </pc:sldChg>
      <pc:sldChg chg="new del">
        <pc:chgData name="주호" userId="e1f5f2c4c6aae564" providerId="LiveId" clId="{1DFD48C1-3F5C-4351-A860-2368223250E0}" dt="2020-09-21T11:30:32.359" v="1327" actId="680"/>
        <pc:sldMkLst>
          <pc:docMk/>
          <pc:sldMk cId="897511852" sldId="892"/>
        </pc:sldMkLst>
      </pc:sldChg>
      <pc:sldChg chg="addSp delSp modSp add mod">
        <pc:chgData name="주호" userId="e1f5f2c4c6aae564" providerId="LiveId" clId="{1DFD48C1-3F5C-4351-A860-2368223250E0}" dt="2020-09-21T13:12:45.707" v="3424" actId="20577"/>
        <pc:sldMkLst>
          <pc:docMk/>
          <pc:sldMk cId="2694002935" sldId="893"/>
        </pc:sldMkLst>
        <pc:spChg chg="add">
          <ac:chgData name="주호" userId="e1f5f2c4c6aae564" providerId="LiveId" clId="{1DFD48C1-3F5C-4351-A860-2368223250E0}" dt="2020-09-21T13:08:47.223" v="3187" actId="11529"/>
          <ac:spMkLst>
            <pc:docMk/>
            <pc:sldMk cId="2694002935" sldId="893"/>
            <ac:spMk id="3" creationId="{030B313C-FE7F-4E5D-B0E4-EF3D010E5A81}"/>
          </ac:spMkLst>
        </pc:spChg>
        <pc:spChg chg="mod">
          <ac:chgData name="주호" userId="e1f5f2c4c6aae564" providerId="LiveId" clId="{1DFD48C1-3F5C-4351-A860-2368223250E0}" dt="2020-09-21T13:12:45.707" v="3424" actId="20577"/>
          <ac:spMkLst>
            <pc:docMk/>
            <pc:sldMk cId="2694002935" sldId="893"/>
            <ac:spMk id="5" creationId="{8D5B6F4E-FA52-4EC0-A4E6-5CCD1F0031CD}"/>
          </ac:spMkLst>
        </pc:spChg>
        <pc:picChg chg="del">
          <ac:chgData name="주호" userId="e1f5f2c4c6aae564" providerId="LiveId" clId="{1DFD48C1-3F5C-4351-A860-2368223250E0}" dt="2020-09-21T12:50:19.090" v="3013" actId="478"/>
          <ac:picMkLst>
            <pc:docMk/>
            <pc:sldMk cId="2694002935" sldId="893"/>
            <ac:picMk id="4" creationId="{F067DC01-B0C1-4D11-A648-ED315CB25B5A}"/>
          </ac:picMkLst>
        </pc:picChg>
        <pc:picChg chg="del">
          <ac:chgData name="주호" userId="e1f5f2c4c6aae564" providerId="LiveId" clId="{1DFD48C1-3F5C-4351-A860-2368223250E0}" dt="2020-09-21T12:50:19.739" v="3014" actId="478"/>
          <ac:picMkLst>
            <pc:docMk/>
            <pc:sldMk cId="2694002935" sldId="893"/>
            <ac:picMk id="1026" creationId="{68E3E854-87A6-4E6C-AC2C-EE883B0D3146}"/>
          </ac:picMkLst>
        </pc:picChg>
        <pc:picChg chg="add mod">
          <ac:chgData name="주호" userId="e1f5f2c4c6aae564" providerId="LiveId" clId="{1DFD48C1-3F5C-4351-A860-2368223250E0}" dt="2020-09-21T13:09:02.276" v="3190" actId="1076"/>
          <ac:picMkLst>
            <pc:docMk/>
            <pc:sldMk cId="2694002935" sldId="893"/>
            <ac:picMk id="2050" creationId="{54846BC1-5F6F-4BE4-950D-FF211EF86309}"/>
          </ac:picMkLst>
        </pc:picChg>
        <pc:picChg chg="add mod">
          <ac:chgData name="주호" userId="e1f5f2c4c6aae564" providerId="LiveId" clId="{1DFD48C1-3F5C-4351-A860-2368223250E0}" dt="2020-09-21T13:08:50.276" v="3188" actId="1076"/>
          <ac:picMkLst>
            <pc:docMk/>
            <pc:sldMk cId="2694002935" sldId="893"/>
            <ac:picMk id="2052" creationId="{F906A0BB-B6A2-4BF8-8CBA-E5B3841AA7FB}"/>
          </ac:picMkLst>
        </pc:picChg>
      </pc:sldChg>
      <pc:sldChg chg="modSp add mod">
        <pc:chgData name="주호" userId="e1f5f2c4c6aae564" providerId="LiveId" clId="{1DFD48C1-3F5C-4351-A860-2368223250E0}" dt="2020-09-21T14:41:57.257" v="3996"/>
        <pc:sldMkLst>
          <pc:docMk/>
          <pc:sldMk cId="2403094592" sldId="894"/>
        </pc:sldMkLst>
        <pc:spChg chg="mod">
          <ac:chgData name="주호" userId="e1f5f2c4c6aae564" providerId="LiveId" clId="{1DFD48C1-3F5C-4351-A860-2368223250E0}" dt="2020-09-21T14:41:57.257" v="3996"/>
          <ac:spMkLst>
            <pc:docMk/>
            <pc:sldMk cId="2403094592" sldId="894"/>
            <ac:spMk id="8" creationId="{8D5B6F4E-FA52-4EC0-A4E6-5CCD1F0031C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869" cy="500702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97337" y="0"/>
            <a:ext cx="2982869" cy="500702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2FFA2D0E-C9E9-4F42-88CF-8661D84DDC3B}" type="datetimeFigureOut">
              <a:rPr lang="ko-KR" altLang="en-US" smtClean="0"/>
              <a:pPr/>
              <a:t>2020-10-13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00537"/>
            <a:ext cx="2982869" cy="500701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97337" y="9500537"/>
            <a:ext cx="2982869" cy="500701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D31D198E-8E2B-4CCA-8128-91FC0906A5C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48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4"/>
            <a:ext cx="2982656" cy="500942"/>
          </a:xfrm>
          <a:prstGeom prst="rect">
            <a:avLst/>
          </a:prstGeom>
        </p:spPr>
        <p:txBody>
          <a:bodyPr vert="horz" lIns="91948" tIns="45973" rIns="91948" bIns="4597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97555" y="4"/>
            <a:ext cx="2982656" cy="500942"/>
          </a:xfrm>
          <a:prstGeom prst="rect">
            <a:avLst/>
          </a:prstGeom>
        </p:spPr>
        <p:txBody>
          <a:bodyPr vert="horz" lIns="91948" tIns="45973" rIns="91948" bIns="45973" rtlCol="0"/>
          <a:lstStyle>
            <a:lvl1pPr algn="r">
              <a:defRPr sz="1200"/>
            </a:lvl1pPr>
          </a:lstStyle>
          <a:p>
            <a:fld id="{FE1F59EF-3084-4EFC-8581-C361818DC07F}" type="datetimeFigureOut">
              <a:rPr lang="ko-KR" altLang="en-US" smtClean="0"/>
              <a:pPr/>
              <a:t>2020-10-13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0888"/>
            <a:ext cx="5418137" cy="3751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948" tIns="45973" rIns="91948" bIns="4597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182" y="4751753"/>
            <a:ext cx="5505450" cy="4500476"/>
          </a:xfrm>
          <a:prstGeom prst="rect">
            <a:avLst/>
          </a:prstGeom>
        </p:spPr>
        <p:txBody>
          <a:bodyPr vert="horz" lIns="91948" tIns="45973" rIns="91948" bIns="4597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500298"/>
            <a:ext cx="2982656" cy="500942"/>
          </a:xfrm>
          <a:prstGeom prst="rect">
            <a:avLst/>
          </a:prstGeom>
        </p:spPr>
        <p:txBody>
          <a:bodyPr vert="horz" lIns="91948" tIns="45973" rIns="91948" bIns="4597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97555" y="9500298"/>
            <a:ext cx="2982656" cy="500942"/>
          </a:xfrm>
          <a:prstGeom prst="rect">
            <a:avLst/>
          </a:prstGeom>
        </p:spPr>
        <p:txBody>
          <a:bodyPr vert="horz" lIns="91948" tIns="45973" rIns="91948" bIns="45973" rtlCol="0" anchor="b"/>
          <a:lstStyle>
            <a:lvl1pPr algn="r">
              <a:defRPr sz="1200"/>
            </a:lvl1pPr>
          </a:lstStyle>
          <a:p>
            <a:fld id="{54D38A93-8000-433B-9C16-182774B2F7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629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/>
        </p:nvSpPr>
        <p:spPr>
          <a:xfrm>
            <a:off x="0" y="6284116"/>
            <a:ext cx="9906000" cy="5738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6"/>
          <p:cNvSpPr/>
          <p:nvPr/>
        </p:nvSpPr>
        <p:spPr>
          <a:xfrm>
            <a:off x="0" y="0"/>
            <a:ext cx="9906000" cy="5738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758952"/>
            <a:ext cx="817245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2468" spc="-17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3791" y="4951562"/>
            <a:ext cx="8172450" cy="647058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823" cap="all" spc="69" baseline="0">
                <a:solidFill>
                  <a:schemeClr val="tx2"/>
                </a:solidFill>
                <a:latin typeface="+mj-lt"/>
              </a:defRPr>
            </a:lvl1pPr>
            <a:lvl2pPr marL="156716" indent="0" algn="ctr">
              <a:buNone/>
              <a:defRPr sz="823"/>
            </a:lvl2pPr>
            <a:lvl3pPr marL="313432" indent="0" algn="ctr">
              <a:buNone/>
              <a:defRPr sz="823"/>
            </a:lvl3pPr>
            <a:lvl4pPr marL="470148" indent="0" algn="ctr">
              <a:buNone/>
              <a:defRPr sz="686"/>
            </a:lvl4pPr>
            <a:lvl5pPr marL="626864" indent="0" algn="ctr">
              <a:buNone/>
              <a:defRPr sz="686"/>
            </a:lvl5pPr>
            <a:lvl6pPr marL="783580" indent="0" algn="ctr">
              <a:buNone/>
              <a:defRPr sz="686"/>
            </a:lvl6pPr>
            <a:lvl7pPr marL="940297" indent="0" algn="ctr">
              <a:buNone/>
              <a:defRPr sz="686"/>
            </a:lvl7pPr>
            <a:lvl8pPr marL="1097012" indent="0" algn="ctr">
              <a:buNone/>
              <a:defRPr sz="686"/>
            </a:lvl8pPr>
            <a:lvl9pPr marL="1253728" indent="0" algn="ctr">
              <a:buNone/>
              <a:defRPr sz="686"/>
            </a:lvl9pPr>
          </a:lstStyle>
          <a:p>
            <a:r>
              <a:rPr lang="ko-KR" altLang="en-US" dirty="0"/>
              <a:t>마스터 부제목 스타일 </a:t>
            </a:r>
            <a:r>
              <a:rPr lang="en-US" altLang="ko-KR" dirty="0"/>
              <a:t>a</a:t>
            </a:r>
            <a:r>
              <a:rPr lang="ko-KR" altLang="en-US" dirty="0"/>
              <a:t>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638">
              <a:lnSpc>
                <a:spcPts val="1389"/>
              </a:lnSpc>
            </a:pPr>
            <a:fld id="{81D60167-4931-47E6-BA6A-407CBD079E47}" type="slidenum">
              <a:rPr lang="en-US" altLang="ko-KR" spc="-4" smtClean="0"/>
              <a:pPr marL="20638">
                <a:lnSpc>
                  <a:spcPts val="1389"/>
                </a:lnSpc>
              </a:pPr>
              <a:t>‹#›</a:t>
            </a:fld>
            <a:endParaRPr lang="en-US" altLang="ko-KR" spc="-4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81223" y="4343400"/>
            <a:ext cx="80238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91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>
            <a:lvl1pPr marL="0">
              <a:defRPr sz="1463" b="1">
                <a:latin typeface="Arial Black" panose="020B0A040201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463"/>
            </a:lvl1pPr>
            <a:lvl2pPr>
              <a:defRPr sz="1341"/>
            </a:lvl2pPr>
            <a:lvl3pPr marL="390823" indent="-174129">
              <a:buFont typeface="Arial Unicode MS" panose="020B0604020202020204" pitchFamily="50" charset="-127"/>
              <a:buChar char="-"/>
              <a:defRPr sz="1219"/>
            </a:lvl3pPr>
            <a:lvl4pPr marL="549473" indent="-173162">
              <a:buFont typeface="Arial" panose="020B0604020202020204" pitchFamily="34" charset="0"/>
              <a:buChar char="•"/>
              <a:defRPr sz="1219"/>
            </a:lvl4pPr>
            <a:lvl5pPr>
              <a:defRPr sz="91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638">
              <a:lnSpc>
                <a:spcPts val="1389"/>
              </a:lnSpc>
            </a:pPr>
            <a:fld id="{81D60167-4931-47E6-BA6A-407CBD079E47}" type="slidenum">
              <a:rPr lang="en-US" altLang="ko-KR" spc="-4" smtClean="0"/>
              <a:pPr marL="20638">
                <a:lnSpc>
                  <a:spcPts val="1389"/>
                </a:lnSpc>
              </a:pPr>
              <a:t>‹#›</a:t>
            </a:fld>
            <a:endParaRPr lang="en-US" altLang="ko-KR" spc="-4" dirty="0"/>
          </a:p>
        </p:txBody>
      </p:sp>
      <p:pic>
        <p:nvPicPr>
          <p:cNvPr id="7" name="Picture 8" descr="한동대학교 log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604" y="6434418"/>
            <a:ext cx="1122397" cy="42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3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4287" y="776384"/>
            <a:ext cx="4679183" cy="50927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337" y="776377"/>
            <a:ext cx="4862472" cy="509271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638">
              <a:lnSpc>
                <a:spcPts val="1389"/>
              </a:lnSpc>
            </a:pPr>
            <a:fld id="{81D60167-4931-47E6-BA6A-407CBD079E47}" type="slidenum">
              <a:rPr lang="en-US" altLang="ko-KR" spc="-4" smtClean="0"/>
              <a:pPr marL="20638">
                <a:lnSpc>
                  <a:spcPts val="1389"/>
                </a:lnSpc>
              </a:pPr>
              <a:t>‹#›</a:t>
            </a:fld>
            <a:endParaRPr lang="en-US" altLang="ko-KR" spc="-4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81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638">
              <a:lnSpc>
                <a:spcPts val="1389"/>
              </a:lnSpc>
            </a:pPr>
            <a:fld id="{81D60167-4931-47E6-BA6A-407CBD079E47}" type="slidenum">
              <a:rPr lang="en-US" altLang="ko-KR" spc="-4" smtClean="0"/>
              <a:pPr marL="20638">
                <a:lnSpc>
                  <a:spcPts val="1389"/>
                </a:lnSpc>
              </a:pPr>
              <a:t>‹#›</a:t>
            </a:fld>
            <a:endParaRPr lang="en-US" altLang="ko-KR" spc="-4" dirty="0"/>
          </a:p>
        </p:txBody>
      </p:sp>
    </p:spTree>
    <p:extLst>
      <p:ext uri="{BB962C8B-B14F-4D97-AF65-F5344CB8AC3E}">
        <p14:creationId xmlns:p14="http://schemas.microsoft.com/office/powerpoint/2010/main" val="419299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638">
              <a:lnSpc>
                <a:spcPts val="1389"/>
              </a:lnSpc>
            </a:pPr>
            <a:fld id="{81D60167-4931-47E6-BA6A-407CBD079E47}" type="slidenum">
              <a:rPr lang="en-US" altLang="ko-KR" spc="-4" smtClean="0"/>
              <a:pPr marL="20638">
                <a:lnSpc>
                  <a:spcPts val="1389"/>
                </a:lnSpc>
              </a:pPr>
              <a:t>‹#›</a:t>
            </a:fld>
            <a:endParaRPr lang="en-US" altLang="ko-KR" spc="-4" dirty="0"/>
          </a:p>
        </p:txBody>
      </p:sp>
    </p:spTree>
    <p:extLst>
      <p:ext uri="{BB962C8B-B14F-4D97-AF65-F5344CB8AC3E}">
        <p14:creationId xmlns:p14="http://schemas.microsoft.com/office/powerpoint/2010/main" val="4011337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/>
        </p:nvSpPr>
        <p:spPr>
          <a:xfrm>
            <a:off x="1289" y="0"/>
            <a:ext cx="9906000" cy="5738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" y="6354601"/>
            <a:ext cx="9906001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12" y="224572"/>
            <a:ext cx="9727038" cy="3568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12" y="640410"/>
            <a:ext cx="9727038" cy="57066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 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545" y="6459792"/>
            <a:ext cx="2008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09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5027" y="6459792"/>
            <a:ext cx="3918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09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4126" y="6459792"/>
            <a:ext cx="10660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">
                <a:solidFill>
                  <a:srgbClr val="FFFFFF"/>
                </a:solidFill>
              </a:defRPr>
            </a:lvl1pPr>
          </a:lstStyle>
          <a:p>
            <a:pPr marL="20638">
              <a:lnSpc>
                <a:spcPts val="1389"/>
              </a:lnSpc>
            </a:pPr>
            <a:fld id="{81D60167-4931-47E6-BA6A-407CBD079E47}" type="slidenum">
              <a:rPr lang="en-US" altLang="ko-KR" spc="-4" smtClean="0"/>
              <a:pPr marL="20638">
                <a:lnSpc>
                  <a:spcPts val="1389"/>
                </a:lnSpc>
              </a:pPr>
              <a:t>‹#›</a:t>
            </a:fld>
            <a:endParaRPr lang="en-US" altLang="ko-KR" spc="-4" dirty="0"/>
          </a:p>
        </p:txBody>
      </p:sp>
    </p:spTree>
    <p:extLst>
      <p:ext uri="{BB962C8B-B14F-4D97-AF65-F5344CB8AC3E}">
        <p14:creationId xmlns:p14="http://schemas.microsoft.com/office/powerpoint/2010/main" val="3385361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</p:sldLayoutIdLst>
  <p:txStyles>
    <p:titleStyle>
      <a:lvl1pPr algn="l" defTabSz="313432" rtl="0" eaLnBrk="1" latinLnBrk="1" hangingPunct="1">
        <a:lnSpc>
          <a:spcPct val="85000"/>
        </a:lnSpc>
        <a:spcBef>
          <a:spcPct val="0"/>
        </a:spcBef>
        <a:buNone/>
        <a:defRPr lang="en-US" altLang="en-US" sz="1463" b="1" kern="1200" spc="-17" baseline="0" dirty="0">
          <a:solidFill>
            <a:schemeClr val="bg1">
              <a:lumMod val="95000"/>
            </a:schemeClr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31343" indent="-31343" algn="l" defTabSz="313432" rtl="0" eaLnBrk="1" latinLnBrk="1" hangingPunct="1">
        <a:lnSpc>
          <a:spcPct val="100000"/>
        </a:lnSpc>
        <a:spcBef>
          <a:spcPts val="411"/>
        </a:spcBef>
        <a:spcAft>
          <a:spcPts val="69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463" kern="1200">
          <a:solidFill>
            <a:schemeClr val="tx1"/>
          </a:solidFill>
          <a:latin typeface="+mn-ea"/>
          <a:ea typeface="+mn-ea"/>
          <a:cs typeface="+mn-cs"/>
        </a:defRPr>
      </a:lvl1pPr>
      <a:lvl2pPr marL="131641" indent="-62687" algn="l" defTabSz="313432" rtl="0" eaLnBrk="1" latinLnBrk="1" hangingPunct="1">
        <a:lnSpc>
          <a:spcPct val="100000"/>
        </a:lnSpc>
        <a:spcBef>
          <a:spcPts val="69"/>
        </a:spcBef>
        <a:spcAft>
          <a:spcPts val="137"/>
        </a:spcAft>
        <a:buClrTx/>
        <a:buFont typeface="Wingdings" panose="05000000000000000000" pitchFamily="2" charset="2"/>
        <a:buChar char="l"/>
        <a:defRPr sz="1463" kern="1200">
          <a:solidFill>
            <a:schemeClr val="tx1"/>
          </a:solidFill>
          <a:latin typeface="+mn-ea"/>
          <a:ea typeface="+mn-ea"/>
          <a:cs typeface="+mn-cs"/>
        </a:defRPr>
      </a:lvl2pPr>
      <a:lvl3pPr marL="390823" indent="-174129" algn="l" defTabSz="313432" rtl="0" eaLnBrk="1" latinLnBrk="1" hangingPunct="1">
        <a:lnSpc>
          <a:spcPct val="100000"/>
        </a:lnSpc>
        <a:spcBef>
          <a:spcPts val="69"/>
        </a:spcBef>
        <a:spcAft>
          <a:spcPts val="137"/>
        </a:spcAft>
        <a:buClr>
          <a:schemeClr val="tx1"/>
        </a:buClr>
        <a:buFont typeface="Arial Unicode MS" panose="020B0604020202020204" pitchFamily="50" charset="-127"/>
        <a:buChar char="-"/>
        <a:defRPr sz="1219" kern="1200">
          <a:solidFill>
            <a:schemeClr val="tx1"/>
          </a:solidFill>
          <a:latin typeface="+mn-ea"/>
          <a:ea typeface="+mn-ea"/>
          <a:cs typeface="+mn-cs"/>
        </a:defRPr>
      </a:lvl3pPr>
      <a:lvl4pPr marL="549473" indent="-232172" algn="l" defTabSz="313432" rtl="0" eaLnBrk="1" latinLnBrk="1" hangingPunct="1">
        <a:lnSpc>
          <a:spcPct val="100000"/>
        </a:lnSpc>
        <a:spcBef>
          <a:spcPts val="69"/>
        </a:spcBef>
        <a:spcAft>
          <a:spcPts val="137"/>
        </a:spcAft>
        <a:buClr>
          <a:schemeClr val="tx1"/>
        </a:buClr>
        <a:buFont typeface="Arial" panose="020B0604020202020204" pitchFamily="34" charset="0"/>
        <a:buChar char="•"/>
        <a:defRPr sz="1219" kern="1200">
          <a:solidFill>
            <a:schemeClr val="tx1"/>
          </a:solidFill>
          <a:latin typeface="+mn-ea"/>
          <a:ea typeface="+mn-ea"/>
          <a:cs typeface="+mn-cs"/>
        </a:defRPr>
      </a:lvl4pPr>
      <a:lvl5pPr marL="319701" indent="-62687" algn="l" defTabSz="313432" rtl="0" eaLnBrk="1" latinLnBrk="1" hangingPunct="1">
        <a:lnSpc>
          <a:spcPct val="90000"/>
        </a:lnSpc>
        <a:spcBef>
          <a:spcPts val="69"/>
        </a:spcBef>
        <a:spcAft>
          <a:spcPts val="137"/>
        </a:spcAft>
        <a:buClr>
          <a:schemeClr val="accent1"/>
        </a:buClr>
        <a:buFont typeface="Calibri" pitchFamily="34" charset="0"/>
        <a:buChar char="◦"/>
        <a:defRPr sz="61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051" indent="-78358" algn="l" defTabSz="313432" rtl="0" eaLnBrk="1" latinLnBrk="1" hangingPunct="1">
        <a:lnSpc>
          <a:spcPct val="90000"/>
        </a:lnSpc>
        <a:spcBef>
          <a:spcPts val="69"/>
        </a:spcBef>
        <a:spcAft>
          <a:spcPts val="137"/>
        </a:spcAft>
        <a:buClr>
          <a:schemeClr val="accent1"/>
        </a:buClr>
        <a:buFont typeface="Calibri" pitchFamily="34" charset="0"/>
        <a:buChar char="◦"/>
        <a:defRPr sz="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606" indent="-78358" algn="l" defTabSz="313432" rtl="0" eaLnBrk="1" latinLnBrk="1" hangingPunct="1">
        <a:lnSpc>
          <a:spcPct val="90000"/>
        </a:lnSpc>
        <a:spcBef>
          <a:spcPts val="69"/>
        </a:spcBef>
        <a:spcAft>
          <a:spcPts val="137"/>
        </a:spcAft>
        <a:buClr>
          <a:schemeClr val="accent1"/>
        </a:buClr>
        <a:buFont typeface="Calibri" pitchFamily="34" charset="0"/>
        <a:buChar char="◦"/>
        <a:defRPr sz="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161" indent="-78358" algn="l" defTabSz="313432" rtl="0" eaLnBrk="1" latinLnBrk="1" hangingPunct="1">
        <a:lnSpc>
          <a:spcPct val="90000"/>
        </a:lnSpc>
        <a:spcBef>
          <a:spcPts val="69"/>
        </a:spcBef>
        <a:spcAft>
          <a:spcPts val="137"/>
        </a:spcAft>
        <a:buClr>
          <a:schemeClr val="accent1"/>
        </a:buClr>
        <a:buFont typeface="Calibri" pitchFamily="34" charset="0"/>
        <a:buChar char="◦"/>
        <a:defRPr sz="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715" indent="-78358" algn="l" defTabSz="313432" rtl="0" eaLnBrk="1" latinLnBrk="1" hangingPunct="1">
        <a:lnSpc>
          <a:spcPct val="90000"/>
        </a:lnSpc>
        <a:spcBef>
          <a:spcPts val="69"/>
        </a:spcBef>
        <a:spcAft>
          <a:spcPts val="137"/>
        </a:spcAft>
        <a:buClr>
          <a:schemeClr val="accent1"/>
        </a:buClr>
        <a:buFont typeface="Calibri" pitchFamily="34" charset="0"/>
        <a:buChar char="◦"/>
        <a:defRPr sz="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1pPr>
      <a:lvl2pPr marL="156716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2pPr>
      <a:lvl3pPr marL="313432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3pPr>
      <a:lvl4pPr marL="470148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4pPr>
      <a:lvl5pPr marL="626864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5pPr>
      <a:lvl6pPr marL="783580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6pPr>
      <a:lvl7pPr marL="940297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7pPr>
      <a:lvl8pPr marL="1097012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8pPr>
      <a:lvl9pPr marL="1253728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sseract-ocr/tesseract/blob/master/doc/tesseract.1.asc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D8E3625-C0E7-4E5A-8432-E6E8372A1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540" y="1412776"/>
            <a:ext cx="8172450" cy="356616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License plate </a:t>
            </a:r>
            <a:r>
              <a:rPr lang="en-US" altLang="ko-K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br>
              <a:rPr lang="en-US" altLang="ko-K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Week </a:t>
            </a:r>
            <a:r>
              <a:rPr lang="en-US" altLang="ko-KR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ko-KR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55076" y="4653136"/>
            <a:ext cx="18453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2020. </a:t>
            </a:r>
            <a:r>
              <a:rPr lang="en-US" altLang="ko-KR" sz="2000" dirty="0" smtClean="0"/>
              <a:t>10. </a:t>
            </a:r>
            <a:r>
              <a:rPr lang="en-US" altLang="ko-KR" sz="2000" dirty="0"/>
              <a:t>1</a:t>
            </a:r>
            <a:r>
              <a:rPr lang="en-US" altLang="ko-KR" sz="2000" dirty="0" smtClean="0"/>
              <a:t>2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 err="1"/>
              <a:t>한선도</a:t>
            </a:r>
            <a:r>
              <a:rPr lang="en-US" altLang="ko-KR" sz="2000" dirty="0"/>
              <a:t>, </a:t>
            </a:r>
            <a:r>
              <a:rPr lang="ko-KR" altLang="en-US" sz="2000" dirty="0"/>
              <a:t>김주호</a:t>
            </a:r>
          </a:p>
        </p:txBody>
      </p:sp>
    </p:spTree>
    <p:extLst>
      <p:ext uri="{BB962C8B-B14F-4D97-AF65-F5344CB8AC3E}">
        <p14:creationId xmlns:p14="http://schemas.microsoft.com/office/powerpoint/2010/main" val="241886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Image detection </a:t>
            </a:r>
            <a:r>
              <a:rPr lang="en-US" altLang="ko-KR" sz="2800" dirty="0" err="1" smtClean="0">
                <a:latin typeface="+mn-lt"/>
              </a:rPr>
              <a:t>Colab_code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628799"/>
            <a:ext cx="7190429" cy="43377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48544" y="875588"/>
            <a:ext cx="3847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3. Image file</a:t>
            </a:r>
            <a:r>
              <a:rPr lang="ko-KR" altLang="en-US" sz="2000" b="1" dirty="0" smtClean="0"/>
              <a:t>에 대한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data </a:t>
            </a:r>
            <a:r>
              <a:rPr lang="ko-KR" altLang="en-US" sz="2000" b="1" dirty="0" smtClean="0"/>
              <a:t>작업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4806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Image detection </a:t>
            </a:r>
            <a:r>
              <a:rPr lang="en-US" altLang="ko-KR" sz="2800" dirty="0" err="1" smtClean="0">
                <a:latin typeface="+mn-lt"/>
              </a:rPr>
              <a:t>Colab_code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628798"/>
            <a:ext cx="8648523" cy="36724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48544" y="875588"/>
            <a:ext cx="5493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</a:t>
            </a:r>
            <a:r>
              <a:rPr lang="en-US" altLang="ko-KR" sz="2400" b="1" dirty="0" smtClean="0"/>
              <a:t>. Image </a:t>
            </a:r>
            <a:r>
              <a:rPr lang="ko-KR" altLang="en-US" sz="2000" b="1" dirty="0" smtClean="0"/>
              <a:t>결과 출력 </a:t>
            </a:r>
            <a:r>
              <a:rPr lang="en-US" altLang="ko-KR" sz="2000" b="1" dirty="0" smtClean="0"/>
              <a:t>(</a:t>
            </a:r>
            <a:r>
              <a:rPr lang="en-US" altLang="ko-KR" sz="2000" b="1" dirty="0"/>
              <a:t>B</a:t>
            </a:r>
            <a:r>
              <a:rPr lang="en-US" altLang="ko-KR" sz="2000" b="1" dirty="0" smtClean="0"/>
              <a:t>ounding </a:t>
            </a:r>
            <a:r>
              <a:rPr lang="en-US" altLang="ko-KR" sz="2000" b="1" dirty="0"/>
              <a:t>B</a:t>
            </a:r>
            <a:r>
              <a:rPr lang="en-US" altLang="ko-KR" sz="2000" b="1" dirty="0" smtClean="0"/>
              <a:t>ox, Confidence)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983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Image detection </a:t>
            </a:r>
            <a:r>
              <a:rPr lang="en-US" altLang="ko-KR" sz="2800" dirty="0" err="1" smtClean="0">
                <a:latin typeface="+mn-lt"/>
              </a:rPr>
              <a:t>Colab_code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07" y="1370385"/>
            <a:ext cx="4268982" cy="4788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00472" y="664670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&lt;Result Image&gt;</a:t>
            </a:r>
            <a:endParaRPr lang="ko-KR" altLang="en-US" sz="32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064" y="1700808"/>
            <a:ext cx="2520280" cy="41802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33320" y="1671876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Class name </a:t>
            </a:r>
            <a:r>
              <a:rPr lang="ko-KR" altLang="en-US" b="1" dirty="0" smtClean="0"/>
              <a:t>표시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807827" y="2134646"/>
            <a:ext cx="176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Confidence </a:t>
            </a:r>
            <a:r>
              <a:rPr lang="ko-KR" altLang="en-US" b="1" dirty="0" smtClean="0"/>
              <a:t>표시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795206" y="3356992"/>
            <a:ext cx="16578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‘Car’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sz="2400" b="1" dirty="0" smtClean="0"/>
              <a:t>99.49(%)</a:t>
            </a:r>
          </a:p>
          <a:p>
            <a:r>
              <a:rPr lang="en-US" altLang="ko-KR" sz="1200" b="1" dirty="0" smtClean="0"/>
              <a:t> </a:t>
            </a:r>
            <a:r>
              <a:rPr lang="ko-KR" altLang="en-US" dirty="0" smtClean="0"/>
              <a:t>신뢰도로 인식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35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Image detection </a:t>
            </a:r>
            <a:r>
              <a:rPr lang="en-US" altLang="ko-KR" sz="2800" dirty="0" err="1" smtClean="0">
                <a:latin typeface="+mn-lt"/>
              </a:rPr>
              <a:t>Colab_code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1355617"/>
            <a:ext cx="4176463" cy="4807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056" y="3929923"/>
            <a:ext cx="2124478" cy="2019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1412776"/>
            <a:ext cx="2160240" cy="20501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7962863" y="1817209"/>
            <a:ext cx="18437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Backpack</a:t>
            </a:r>
          </a:p>
          <a:p>
            <a:endParaRPr lang="en-US" altLang="ko-KR" dirty="0" smtClean="0"/>
          </a:p>
          <a:p>
            <a:r>
              <a:rPr lang="en-US" altLang="ko-KR" sz="2400" dirty="0" smtClean="0"/>
              <a:t>     -&gt; </a:t>
            </a:r>
            <a:r>
              <a:rPr lang="en-US" altLang="ko-KR" sz="2400" b="1" dirty="0" smtClean="0"/>
              <a:t>70.49 %</a:t>
            </a:r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900899" y="4293096"/>
            <a:ext cx="194313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쓰레기를 </a:t>
            </a:r>
            <a:endParaRPr lang="en-US" altLang="ko-KR" dirty="0" smtClean="0"/>
          </a:p>
          <a:p>
            <a:r>
              <a:rPr lang="ko-KR" altLang="en-US" dirty="0" smtClean="0"/>
              <a:t>사람으로 인식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2400" dirty="0" smtClean="0"/>
              <a:t>     -&gt; </a:t>
            </a:r>
            <a:r>
              <a:rPr lang="en-US" altLang="ko-KR" sz="2400" b="1" dirty="0" smtClean="0"/>
              <a:t>76.21 %</a:t>
            </a:r>
            <a:endParaRPr lang="ko-KR" alt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00472" y="664670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&lt;Result Image&gt;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6924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ED8E3625-C0E7-4E5A-8432-E6E8372A1490}"/>
              </a:ext>
            </a:extLst>
          </p:cNvPr>
          <p:cNvSpPr txBox="1">
            <a:spLocks/>
          </p:cNvSpPr>
          <p:nvPr/>
        </p:nvSpPr>
        <p:spPr>
          <a:xfrm>
            <a:off x="891540" y="1412776"/>
            <a:ext cx="8172450" cy="356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313432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lang="en-US" altLang="en-US" sz="1463" b="1" kern="1200" spc="-17" baseline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2</a:t>
            </a:r>
            <a:r>
              <a:rPr lang="en-US" altLang="ko-KR" sz="3200" dirty="0" smtClean="0">
                <a:solidFill>
                  <a:schemeClr val="tx1"/>
                </a:solidFill>
              </a:rPr>
              <a:t>. Plate Recognition </a:t>
            </a:r>
            <a:r>
              <a:rPr lang="en-US" altLang="ko-KR" sz="3200" dirty="0" err="1">
                <a:solidFill>
                  <a:schemeClr val="tx1"/>
                </a:solidFill>
              </a:rPr>
              <a:t>Colab_code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767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00B050"/>
                </a:solidFill>
                <a:latin typeface="+mn-lt"/>
              </a:rPr>
              <a:t>Plate Recognition </a:t>
            </a:r>
            <a:r>
              <a:rPr lang="en-US" altLang="ko-KR" sz="2800" dirty="0" err="1" smtClean="0">
                <a:latin typeface="+mn-lt"/>
              </a:rPr>
              <a:t>Colab_code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8544" y="875588"/>
            <a:ext cx="5679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ko-KR" altLang="en-US" b="1" dirty="0" smtClean="0"/>
              <a:t>작업환경 구성 </a:t>
            </a:r>
            <a:r>
              <a:rPr lang="en-US" altLang="ko-KR" b="1" dirty="0" smtClean="0"/>
              <a:t>(Mount, Install files, </a:t>
            </a:r>
            <a:r>
              <a:rPr lang="ko-KR" altLang="en-US" sz="1600" b="1" dirty="0" smtClean="0"/>
              <a:t>한국어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tesseract) 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628799"/>
            <a:ext cx="5328592" cy="4580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35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00B050"/>
                </a:solidFill>
                <a:latin typeface="+mn-lt"/>
              </a:rPr>
              <a:t>Plate Recognition </a:t>
            </a:r>
            <a:r>
              <a:rPr lang="en-US" altLang="ko-KR" sz="2800" dirty="0" err="1" smtClean="0">
                <a:latin typeface="+mn-lt"/>
              </a:rPr>
              <a:t>Colab_code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8544" y="875588"/>
            <a:ext cx="4789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ko-KR" altLang="en-US" b="1" dirty="0" smtClean="0"/>
              <a:t>작업환경 구성 </a:t>
            </a:r>
            <a:r>
              <a:rPr lang="en-US" altLang="ko-KR" b="1" dirty="0" smtClean="0"/>
              <a:t>(Module import, image load) 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3" y="1628798"/>
            <a:ext cx="6946203" cy="26642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987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00B050"/>
                </a:solidFill>
                <a:latin typeface="+mn-lt"/>
              </a:rPr>
              <a:t>Plate Recognition </a:t>
            </a:r>
            <a:r>
              <a:rPr lang="en-US" altLang="ko-KR" sz="2800" dirty="0" err="1" smtClean="0">
                <a:latin typeface="+mn-lt"/>
              </a:rPr>
              <a:t>Colab_code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8544" y="875588"/>
            <a:ext cx="5622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</a:t>
            </a:r>
            <a:r>
              <a:rPr lang="en-US" altLang="ko-KR" sz="2400" b="1" dirty="0" smtClean="0"/>
              <a:t>. ROI Function 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함수 정의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Parameters setting)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628799"/>
            <a:ext cx="6840760" cy="45918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004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00B050"/>
                </a:solidFill>
                <a:latin typeface="+mn-lt"/>
              </a:rPr>
              <a:t>Plate Recognition </a:t>
            </a:r>
            <a:r>
              <a:rPr lang="en-US" altLang="ko-KR" sz="2800" dirty="0" err="1" smtClean="0">
                <a:latin typeface="+mn-lt"/>
              </a:rPr>
              <a:t>Colab_code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8544" y="875588"/>
            <a:ext cx="6761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</a:t>
            </a:r>
            <a:r>
              <a:rPr lang="en-US" altLang="ko-KR" sz="2400" b="1" dirty="0" smtClean="0"/>
              <a:t>. ROI Function (</a:t>
            </a:r>
            <a:r>
              <a:rPr lang="en-US" altLang="ko-KR" b="1" dirty="0" err="1" smtClean="0"/>
              <a:t>OpenCV</a:t>
            </a:r>
            <a:r>
              <a:rPr lang="en-US" altLang="ko-KR" b="1" dirty="0" smtClean="0"/>
              <a:t> version </a:t>
            </a:r>
            <a:r>
              <a:rPr lang="ko-KR" altLang="en-US" sz="1400" b="1" dirty="0" err="1" smtClean="0"/>
              <a:t>출력구별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ImageContours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생성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1092"/>
          <a:stretch/>
        </p:blipFill>
        <p:spPr>
          <a:xfrm>
            <a:off x="848544" y="1628799"/>
            <a:ext cx="6984776" cy="44644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8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00B050"/>
                </a:solidFill>
                <a:latin typeface="+mn-lt"/>
              </a:rPr>
              <a:t>Plate Recognition </a:t>
            </a:r>
            <a:r>
              <a:rPr lang="en-US" altLang="ko-KR" sz="2800" dirty="0" err="1" smtClean="0">
                <a:latin typeface="+mn-lt"/>
              </a:rPr>
              <a:t>Colab_code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8544" y="875588"/>
            <a:ext cx="7078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</a:t>
            </a:r>
            <a:r>
              <a:rPr lang="en-US" altLang="ko-KR" sz="2400" b="1" dirty="0" smtClean="0"/>
              <a:t>. ROI Function (Contours data, </a:t>
            </a:r>
            <a:r>
              <a:rPr lang="en-US" altLang="ko-KR" sz="2400" b="1" dirty="0" err="1" smtClean="0"/>
              <a:t>Bouning</a:t>
            </a:r>
            <a:r>
              <a:rPr lang="en-US" altLang="ko-KR" sz="2400" b="1" dirty="0" smtClean="0"/>
              <a:t> box </a:t>
            </a:r>
            <a:r>
              <a:rPr lang="ko-KR" altLang="en-US" b="1" dirty="0" smtClean="0"/>
              <a:t>좌표 추출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628799"/>
            <a:ext cx="5161891" cy="45182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390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ED8E3625-C0E7-4E5A-8432-E6E8372A1490}"/>
              </a:ext>
            </a:extLst>
          </p:cNvPr>
          <p:cNvSpPr txBox="1">
            <a:spLocks/>
          </p:cNvSpPr>
          <p:nvPr/>
        </p:nvSpPr>
        <p:spPr>
          <a:xfrm>
            <a:off x="891540" y="1412776"/>
            <a:ext cx="8172450" cy="356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313432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lang="en-US" altLang="en-US" sz="1463" b="1" kern="1200" spc="-17" baseline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tx1"/>
                </a:solidFill>
              </a:rPr>
              <a:t>1. Image Detection </a:t>
            </a:r>
            <a:r>
              <a:rPr lang="en-US" altLang="ko-KR" sz="3200" dirty="0" err="1">
                <a:solidFill>
                  <a:schemeClr val="tx1"/>
                </a:solidFill>
              </a:rPr>
              <a:t>Colab_code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945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00B050"/>
                </a:solidFill>
                <a:latin typeface="+mn-lt"/>
              </a:rPr>
              <a:t>Plate Recognition </a:t>
            </a:r>
            <a:r>
              <a:rPr lang="en-US" altLang="ko-KR" sz="2800" dirty="0" err="1" smtClean="0">
                <a:latin typeface="+mn-lt"/>
              </a:rPr>
              <a:t>Colab_code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8544" y="875588"/>
            <a:ext cx="3739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3. OCR Function (</a:t>
            </a:r>
            <a:r>
              <a:rPr lang="en-US" altLang="ko-KR" sz="2400" b="1" dirty="0" err="1" smtClean="0"/>
              <a:t>tesserract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628799"/>
            <a:ext cx="5277240" cy="46152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0984" y="1916832"/>
            <a:ext cx="231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&lt;Tesseract</a:t>
            </a:r>
            <a:r>
              <a:rPr lang="ko-KR" altLang="en-US" b="1" dirty="0" smtClean="0"/>
              <a:t> 옵션 설정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2120" y="5373216"/>
            <a:ext cx="2316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이미지에 대한 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Layout </a:t>
            </a:r>
            <a:r>
              <a:rPr lang="ko-KR" altLang="en-US" sz="1600" b="1" dirty="0" smtClean="0"/>
              <a:t>분석 방법을 결정</a:t>
            </a:r>
            <a:endParaRPr lang="ko-KR" alt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817096" y="3897786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OCR engine mode </a:t>
            </a:r>
            <a:r>
              <a:rPr lang="ko-KR" altLang="en-US" b="1" dirty="0" smtClean="0"/>
              <a:t>설정</a:t>
            </a:r>
            <a:endParaRPr lang="en-US" altLang="ko-KR" b="1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868228" y="6517880"/>
            <a:ext cx="566894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Reference: </a:t>
            </a:r>
            <a:r>
              <a:rPr lang="ko-KR" altLang="en-US" sz="1050" dirty="0" smtClean="0">
                <a:hlinkClick r:id="rId3"/>
              </a:rPr>
              <a:t>https</a:t>
            </a:r>
            <a:r>
              <a:rPr lang="ko-KR" altLang="en-US" sz="1050" dirty="0">
                <a:hlinkClick r:id="rId3"/>
              </a:rPr>
              <a:t>://github.com/tesseract-ocr/tesseract/blob/master/doc/tesseract.1.asc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2811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00B050"/>
                </a:solidFill>
                <a:latin typeface="+mn-lt"/>
              </a:rPr>
              <a:t>Plate Recognition </a:t>
            </a:r>
            <a:r>
              <a:rPr lang="en-US" altLang="ko-KR" sz="2800" dirty="0" err="1" smtClean="0">
                <a:latin typeface="+mn-lt"/>
              </a:rPr>
              <a:t>Colab_code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8544" y="875588"/>
            <a:ext cx="5481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4. Plate Recognition (image</a:t>
            </a:r>
            <a:r>
              <a:rPr lang="ko-KR" altLang="en-US" b="1" dirty="0" smtClean="0"/>
              <a:t>에 차량번호 출력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628799"/>
            <a:ext cx="6848475" cy="3667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36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00B050"/>
                </a:solidFill>
                <a:latin typeface="+mn-lt"/>
              </a:rPr>
              <a:t>Plate Recognition </a:t>
            </a:r>
            <a:r>
              <a:rPr lang="en-US" altLang="ko-KR" sz="2800" dirty="0" err="1" smtClean="0">
                <a:latin typeface="+mn-lt"/>
              </a:rPr>
              <a:t>Colab_code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0472" y="664670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&lt;Result Image&gt;</a:t>
            </a:r>
            <a:endParaRPr lang="ko-KR" altLang="en-US" sz="3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4522"/>
          <a:stretch/>
        </p:blipFill>
        <p:spPr>
          <a:xfrm>
            <a:off x="478611" y="1700808"/>
            <a:ext cx="4475678" cy="29523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5188"/>
          <a:stretch/>
        </p:blipFill>
        <p:spPr>
          <a:xfrm>
            <a:off x="4954289" y="1677867"/>
            <a:ext cx="4544763" cy="29752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4528" y="4735167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Origina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08784" y="4735167"/>
            <a:ext cx="1449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67435" y="473516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Thresh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14054" y="4735167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ImageContourt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image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40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00B050"/>
                </a:solidFill>
                <a:latin typeface="+mn-lt"/>
              </a:rPr>
              <a:t>Plate Recognition </a:t>
            </a:r>
            <a:r>
              <a:rPr lang="en-US" altLang="ko-KR" sz="2800" dirty="0" err="1" smtClean="0">
                <a:latin typeface="+mn-lt"/>
              </a:rPr>
              <a:t>Colab_code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0472" y="664670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&lt;Result Image&gt;</a:t>
            </a:r>
            <a:endParaRPr lang="ko-KR" altLang="en-US" sz="3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816" y="1484784"/>
            <a:ext cx="3168352" cy="17281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1484784"/>
            <a:ext cx="3384376" cy="448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1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00B050"/>
                </a:solidFill>
                <a:latin typeface="+mn-lt"/>
              </a:rPr>
              <a:t>Plate Recognition </a:t>
            </a:r>
            <a:r>
              <a:rPr lang="en-US" altLang="ko-KR" sz="2800" dirty="0" err="1" smtClean="0">
                <a:latin typeface="+mn-lt"/>
              </a:rPr>
              <a:t>Colab_code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0472" y="664670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&lt;Result Image&gt;</a:t>
            </a:r>
            <a:endParaRPr lang="ko-KR" altLang="en-US" sz="3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3572"/>
          <a:stretch/>
        </p:blipFill>
        <p:spPr>
          <a:xfrm>
            <a:off x="5889104" y="1484784"/>
            <a:ext cx="3123728" cy="19442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1" y="1484784"/>
            <a:ext cx="3886703" cy="360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17586" y="4319066"/>
            <a:ext cx="39292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-&gt;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다른 차량의 사진에서는 번호판을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</a:t>
            </a:r>
            <a:r>
              <a:rPr lang="ko-KR" altLang="en-US" b="1" dirty="0" smtClean="0"/>
              <a:t>인식하지 못함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2841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Image detection </a:t>
            </a:r>
            <a:r>
              <a:rPr lang="en-US" altLang="ko-KR" sz="2800" dirty="0" err="1" smtClean="0">
                <a:latin typeface="+mn-lt"/>
              </a:rPr>
              <a:t>Colab_code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628799"/>
            <a:ext cx="7962900" cy="3562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848544" y="875588"/>
            <a:ext cx="3846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ko-KR" altLang="en-US" b="1" dirty="0" smtClean="0"/>
              <a:t>작업환경 구성</a:t>
            </a:r>
            <a:r>
              <a:rPr lang="en-US" altLang="ko-KR" b="1" dirty="0" smtClean="0"/>
              <a:t>(Mount, Download)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1128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Image detection </a:t>
            </a:r>
            <a:r>
              <a:rPr lang="en-US" altLang="ko-KR" sz="2800" dirty="0" err="1" smtClean="0">
                <a:latin typeface="+mn-lt"/>
              </a:rPr>
              <a:t>Colab_code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72" y="1556792"/>
            <a:ext cx="7055495" cy="4552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48544" y="875588"/>
            <a:ext cx="3825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ko-KR" altLang="en-US" b="1" dirty="0" smtClean="0"/>
              <a:t>작업환경 구성</a:t>
            </a:r>
            <a:r>
              <a:rPr lang="en-US" altLang="ko-KR" b="1" dirty="0" smtClean="0"/>
              <a:t>(file </a:t>
            </a:r>
            <a:r>
              <a:rPr lang="ko-KR" altLang="en-US" b="1" dirty="0" smtClean="0"/>
              <a:t>옮기기</a:t>
            </a:r>
            <a:r>
              <a:rPr lang="en-US" altLang="ko-KR" b="1" dirty="0" smtClean="0"/>
              <a:t>, Clone)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3315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Image detection </a:t>
            </a:r>
            <a:r>
              <a:rPr lang="en-US" altLang="ko-KR" sz="2800" dirty="0" err="1" smtClean="0">
                <a:latin typeface="+mn-lt"/>
              </a:rPr>
              <a:t>Colab_code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56" y="1628799"/>
            <a:ext cx="8027189" cy="36724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48544" y="875588"/>
            <a:ext cx="5726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 </a:t>
            </a:r>
            <a:r>
              <a:rPr lang="ko-KR" altLang="en-US" b="1" dirty="0" smtClean="0"/>
              <a:t>작업환경 구성</a:t>
            </a:r>
            <a:r>
              <a:rPr lang="en-US" altLang="ko-KR" b="1" dirty="0" smtClean="0"/>
              <a:t>(Module import, </a:t>
            </a:r>
            <a:r>
              <a:rPr lang="en-US" altLang="ko-KR" b="1" dirty="0" err="1" smtClean="0"/>
              <a:t>OpenCV</a:t>
            </a:r>
            <a:r>
              <a:rPr lang="en-US" altLang="ko-KR" b="1" dirty="0" smtClean="0"/>
              <a:t> version </a:t>
            </a:r>
            <a:r>
              <a:rPr lang="ko-KR" altLang="en-US" sz="1600" b="1" dirty="0" smtClean="0"/>
              <a:t>확인</a:t>
            </a:r>
            <a:r>
              <a:rPr lang="en-US" altLang="ko-KR" b="1" dirty="0" smtClean="0"/>
              <a:t>)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6704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Image detection </a:t>
            </a:r>
            <a:r>
              <a:rPr lang="en-US" altLang="ko-KR" sz="2800" dirty="0" err="1" smtClean="0">
                <a:latin typeface="+mn-lt"/>
              </a:rPr>
              <a:t>Colab_code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556792"/>
            <a:ext cx="7373189" cy="43785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48544" y="875588"/>
            <a:ext cx="4221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</a:t>
            </a:r>
            <a:r>
              <a:rPr lang="en-US" altLang="ko-KR" sz="2400" b="1" dirty="0" smtClean="0"/>
              <a:t>. </a:t>
            </a:r>
            <a:r>
              <a:rPr lang="ko-KR" altLang="en-US" sz="2000" b="1" dirty="0" smtClean="0"/>
              <a:t>필요한 </a:t>
            </a:r>
            <a:r>
              <a:rPr lang="en-US" altLang="ko-KR" sz="2000" b="1" dirty="0" smtClean="0"/>
              <a:t>file load</a:t>
            </a:r>
            <a:r>
              <a:rPr lang="ko-KR" altLang="en-US" sz="2000" b="1" dirty="0" smtClean="0"/>
              <a:t> </a:t>
            </a:r>
            <a:r>
              <a:rPr lang="en-US" altLang="ko-KR" sz="2000" b="1" dirty="0"/>
              <a:t>&amp;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parameter </a:t>
            </a:r>
            <a:r>
              <a:rPr lang="ko-KR" altLang="en-US" sz="2000" b="1" dirty="0" smtClean="0"/>
              <a:t>설정</a:t>
            </a:r>
            <a:r>
              <a:rPr lang="en-US" altLang="ko-KR" sz="2000" b="1" dirty="0" smtClean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6094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Image detection </a:t>
            </a:r>
            <a:r>
              <a:rPr lang="en-US" altLang="ko-KR" sz="2800" dirty="0" err="1" smtClean="0">
                <a:latin typeface="+mn-lt"/>
              </a:rPr>
              <a:t>Colab_code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628799"/>
            <a:ext cx="8496944" cy="25691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48544" y="875588"/>
            <a:ext cx="2470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</a:t>
            </a:r>
            <a:r>
              <a:rPr lang="en-US" altLang="ko-KR" sz="2400" b="1" dirty="0" smtClean="0"/>
              <a:t>. Image File Load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1202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Image detection </a:t>
            </a:r>
            <a:r>
              <a:rPr lang="en-US" altLang="ko-KR" sz="2800" dirty="0" err="1" smtClean="0">
                <a:latin typeface="+mn-lt"/>
              </a:rPr>
              <a:t>Colab_code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989" y="836712"/>
            <a:ext cx="5400600" cy="51966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64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000"/>
                </a:solidFill>
                <a:latin typeface="+mn-lt"/>
              </a:rPr>
              <a:t>Image detection </a:t>
            </a:r>
            <a:r>
              <a:rPr lang="en-US" altLang="ko-KR" sz="2800" dirty="0" err="1" smtClean="0">
                <a:latin typeface="+mn-lt"/>
              </a:rPr>
              <a:t>Colab_code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ea typeface="HY백송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628799"/>
            <a:ext cx="8651904" cy="26642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48544" y="875588"/>
            <a:ext cx="6262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3. Image file</a:t>
            </a:r>
            <a:r>
              <a:rPr lang="ko-KR" altLang="en-US" sz="2000" b="1" dirty="0" smtClean="0"/>
              <a:t>에 대한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data </a:t>
            </a:r>
            <a:r>
              <a:rPr lang="ko-KR" altLang="en-US" sz="2000" b="1" dirty="0" smtClean="0"/>
              <a:t>작업</a:t>
            </a:r>
            <a:r>
              <a:rPr lang="en-US" altLang="ko-KR" sz="2000" b="1" dirty="0" smtClean="0"/>
              <a:t>(Parameter</a:t>
            </a:r>
            <a:r>
              <a:rPr lang="ko-KR" altLang="en-US" sz="2000" b="1" dirty="0" smtClean="0"/>
              <a:t> 배열 생성</a:t>
            </a:r>
            <a:r>
              <a:rPr lang="en-US" altLang="ko-KR" sz="2000" b="1" dirty="0" smtClean="0"/>
              <a:t>)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5706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gitalLogicPPT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alLogicPPT" id="{F3008E7D-203C-49B8-9510-3B2C3725568D}" vid="{8E184423-52C1-4E27-A5F9-3A8071D8272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54876</TotalTime>
  <Words>349</Words>
  <Application>Microsoft Office PowerPoint</Application>
  <PresentationFormat>A4 용지(210x297mm)</PresentationFormat>
  <Paragraphs>94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Arial Unicode MS</vt:lpstr>
      <vt:lpstr>HY백송B</vt:lpstr>
      <vt:lpstr>맑은 고딕</vt:lpstr>
      <vt:lpstr>Arial</vt:lpstr>
      <vt:lpstr>Arial Black</vt:lpstr>
      <vt:lpstr>Calibri</vt:lpstr>
      <vt:lpstr>Calibri Light</vt:lpstr>
      <vt:lpstr>Times New Roman</vt:lpstr>
      <vt:lpstr>Wingdings</vt:lpstr>
      <vt:lpstr>DigitalLogicPPT</vt:lpstr>
      <vt:lpstr>License plate Recognition Week 3 Report </vt:lpstr>
      <vt:lpstr>PowerPoint 프레젠테이션</vt:lpstr>
      <vt:lpstr>Image detection Colab_code</vt:lpstr>
      <vt:lpstr>Image detection Colab_code</vt:lpstr>
      <vt:lpstr>Image detection Colab_code</vt:lpstr>
      <vt:lpstr>Image detection Colab_code</vt:lpstr>
      <vt:lpstr>Image detection Colab_code</vt:lpstr>
      <vt:lpstr>Image detection Colab_code</vt:lpstr>
      <vt:lpstr>Image detection Colab_code</vt:lpstr>
      <vt:lpstr>Image detection Colab_code</vt:lpstr>
      <vt:lpstr>Image detection Colab_code</vt:lpstr>
      <vt:lpstr>Image detection Colab_code</vt:lpstr>
      <vt:lpstr>Image detection Colab_code</vt:lpstr>
      <vt:lpstr>PowerPoint 프레젠테이션</vt:lpstr>
      <vt:lpstr>Plate Recognition Colab_code</vt:lpstr>
      <vt:lpstr>Plate Recognition Colab_code</vt:lpstr>
      <vt:lpstr>Plate Recognition Colab_code</vt:lpstr>
      <vt:lpstr>Plate Recognition Colab_code</vt:lpstr>
      <vt:lpstr>Plate Recognition Colab_code</vt:lpstr>
      <vt:lpstr>Plate Recognition Colab_code</vt:lpstr>
      <vt:lpstr>Plate Recognition Colab_code</vt:lpstr>
      <vt:lpstr>Plate Recognition Colab_code</vt:lpstr>
      <vt:lpstr>Plate Recognition Colab_code</vt:lpstr>
      <vt:lpstr>Plate Recognition Colab_code</vt:lpstr>
    </vt:vector>
  </TitlesOfParts>
  <Company>KOREA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DASAN CNS 회사소개서</dc:title>
  <dc:creator>USER</dc:creator>
  <cp:lastModifiedBy>김주호</cp:lastModifiedBy>
  <cp:revision>4507</cp:revision>
  <cp:lastPrinted>2020-08-29T02:23:12Z</cp:lastPrinted>
  <dcterms:created xsi:type="dcterms:W3CDTF">2009-07-06T04:43:43Z</dcterms:created>
  <dcterms:modified xsi:type="dcterms:W3CDTF">2020-10-12T18:16:38Z</dcterms:modified>
</cp:coreProperties>
</file>